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9"/>
  </p:notesMasterIdLst>
  <p:sldIdLst>
    <p:sldId id="277" r:id="rId2"/>
    <p:sldId id="279" r:id="rId3"/>
    <p:sldId id="280" r:id="rId4"/>
    <p:sldId id="281" r:id="rId5"/>
    <p:sldId id="282" r:id="rId6"/>
    <p:sldId id="283" r:id="rId7"/>
    <p:sldId id="284" r:id="rId8"/>
  </p:sldIdLst>
  <p:sldSz cx="9144000" cy="5143500" type="screen16x9"/>
  <p:notesSz cx="6858000" cy="9144000"/>
  <p:embeddedFontLst>
    <p:embeddedFont>
      <p:font typeface="Catamaran Light" panose="020B0604020202020204" charset="0"/>
      <p:regular r:id="rId10"/>
      <p:bold r:id="rId11"/>
    </p:embeddedFont>
    <p:embeddedFont>
      <p:font typeface="Catamaran" panose="020B0604020202020204" charset="0"/>
      <p:regular r:id="rId12"/>
      <p:bold r:id="rId13"/>
    </p:embeddedFont>
    <p:embeddedFont>
      <p:font typeface="Catamaran Medium" panose="020B0604020202020204" charset="0"/>
      <p:regular r:id="rId14"/>
      <p:bold r:id="rId15"/>
    </p:embeddedFont>
    <p:embeddedFont>
      <p:font typeface="Livvic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ACFEF7C-D5A6-4BB9-A5D4-06F7A81C93EA}">
  <a:tblStyle styleId="{AACFEF7C-D5A6-4BB9-A5D4-06F7A81C93E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14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391575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33e13d9a7e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33e13d9a7e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3363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3e13d9a7e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33e13d9a7e_0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79168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33e13d9a7e_0_4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33e13d9a7e_0_4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05767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6985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33e13d9a7e_0_7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33e13d9a7e_0_7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09642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465e7bc0b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465e7bc0b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5819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5158d5a3ec_2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5158d5a3ec_2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9605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3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 rot="5400000">
            <a:off x="6603595" y="19302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CUSTOM_34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ctrTitle"/>
          </p:nvPr>
        </p:nvSpPr>
        <p:spPr>
          <a:xfrm rot="5400000">
            <a:off x="6860962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ubTitle" idx="1"/>
          </p:nvPr>
        </p:nvSpPr>
        <p:spPr>
          <a:xfrm>
            <a:off x="1579064" y="2147200"/>
            <a:ext cx="1626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ctrTitle" idx="2"/>
          </p:nvPr>
        </p:nvSpPr>
        <p:spPr>
          <a:xfrm>
            <a:off x="1579064" y="176240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3"/>
          </p:nvPr>
        </p:nvSpPr>
        <p:spPr>
          <a:xfrm>
            <a:off x="4068269" y="2147200"/>
            <a:ext cx="1626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ctrTitle" idx="4"/>
          </p:nvPr>
        </p:nvSpPr>
        <p:spPr>
          <a:xfrm>
            <a:off x="3075567" y="176240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6">
  <p:cSld name="CUSTOM_11_1_2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subTitle" idx="1"/>
          </p:nvPr>
        </p:nvSpPr>
        <p:spPr>
          <a:xfrm>
            <a:off x="831200" y="2314225"/>
            <a:ext cx="30816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dits">
  <p:cSld name="CUSTOM_25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ctrTitle"/>
          </p:nvPr>
        </p:nvSpPr>
        <p:spPr>
          <a:xfrm rot="5400000">
            <a:off x="6923109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CUSTOM_25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>
            <a:spLocks noGrp="1"/>
          </p:cNvSpPr>
          <p:nvPr>
            <p:ph type="body" idx="1"/>
          </p:nvPr>
        </p:nvSpPr>
        <p:spPr>
          <a:xfrm>
            <a:off x="642050" y="127755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ctrTitle"/>
          </p:nvPr>
        </p:nvSpPr>
        <p:spPr>
          <a:xfrm rot="5400000">
            <a:off x="6923109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ubTitle" idx="2"/>
          </p:nvPr>
        </p:nvSpPr>
        <p:spPr>
          <a:xfrm>
            <a:off x="642050" y="540000"/>
            <a:ext cx="4655400" cy="9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4" r:id="rId2"/>
    <p:sldLayoutId id="2147483665" r:id="rId3"/>
    <p:sldLayoutId id="2147483666" r:id="rId4"/>
    <p:sldLayoutId id="2147483667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tropical-road-with-desert-background_5209722.htm/?utm_source=slidesgo_template&amp;utm_medium=referral-link&amp;utm_campaign=sg_resources&amp;utm_content=freepik" TargetMode="External"/><Relationship Id="rId13" Type="http://schemas.openxmlformats.org/officeDocument/2006/relationships/image" Target="../media/image4.jpg"/><Relationship Id="rId3" Type="http://schemas.openxmlformats.org/officeDocument/2006/relationships/hyperlink" Target="https://www.freepik.com/free-photo/airplane-window-with-sky-sea-lanscape_5102195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old-foot-bridge-river-near-alesund-norway_4522773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photo/brooklyn-bridge-new-york_4800890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freepik.com/free-photo/sunset-bay_1363312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photo/city-roads-night_2254491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one-way-road-sign-city_5180605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photo/harbor-with-boats-blue-sea_5209808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railway-train-station-long-shot_5180761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modern-woman-riding-bike-city_4504134.htm/?utm_source=slidesgo_template&amp;utm_medium=referral-link&amp;utm_campaign=sg_resources&amp;utm_content=freepik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brightly-illuminated-city-street_2254501.htm/?utm_source=slidesgo_template&amp;utm_medium=referral-link&amp;utm_campaign=sg_resources&amp;utm_content=freepik" TargetMode="External"/><Relationship Id="rId13" Type="http://schemas.openxmlformats.org/officeDocument/2006/relationships/hyperlink" Target="https://www.freepik.com/free-photo/contemporary-buildings-waterfront-river_1815172.htm/?utm_source=slidesgo_template&amp;utm_medium=referral-link&amp;utm_campaign=sg_resources&amp;utm_content=freepik" TargetMode="External"/><Relationship Id="rId18" Type="http://schemas.openxmlformats.org/officeDocument/2006/relationships/hyperlink" Target="https://www.freepik.com/free-photo/train-railway-closeup_5180639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usa-map_2454416.htm/?utm_source=slidesgo_template&amp;utm_medium=referral-link&amp;utm_campaign=sg_resources&amp;utm_content=freepik" TargetMode="External"/><Relationship Id="rId21" Type="http://schemas.openxmlformats.org/officeDocument/2006/relationships/hyperlink" Target="https://www.freepik.com/free-photo/portrait-smiling-architect-man-holding-cellphone-hard-hat-with-blueprint-construction-site_5043888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american-flag-brooklyn-bridge-new-york_4821881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photo/manhattan-bridge-new-york_4800913.htm/?utm_source=slidesgo_template&amp;utm_medium=referral-link&amp;utm_campaign=sg_resources&amp;utm_content=freepik" TargetMode="External"/><Relationship Id="rId17" Type="http://schemas.openxmlformats.org/officeDocument/2006/relationships/hyperlink" Target="https://www.freepik.com/free-photo/railways-closeup-with-blurred-background_5180617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7.xml"/><Relationship Id="rId16" Type="http://schemas.openxmlformats.org/officeDocument/2006/relationships/hyperlink" Target="https://www.freepik.com/free-photo/architecture-project-tablet-mockup_5240863.htm/?utm_source=slidesgo_template&amp;utm_medium=referral-link&amp;utm_campaign=sg_resources&amp;utm_content=freepik" TargetMode="External"/><Relationship Id="rId20" Type="http://schemas.openxmlformats.org/officeDocument/2006/relationships/hyperlink" Target="https://www.freepik.com/free-photo/portrait-female-architect-writing-book-workplace_5043865.htm/?utm_source=slidesgo_template&amp;utm_medium=referral-link&amp;utm_campaign=sg_resources&amp;utm_content=freepik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freepik.com/free-photo/foggy-weather-city-with-channel_1825954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photo/crosswalks-city-closeup_5180647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elevated-view-road-with-trees-growing-forest_2579764.htm/?utm_source=slidesgo_template&amp;utm_medium=referral-link&amp;utm_campaign=sg_resources&amp;utm_content=freepik" TargetMode="External"/><Relationship Id="rId15" Type="http://schemas.openxmlformats.org/officeDocument/2006/relationships/hyperlink" Target="https://www.freepik.com/free-photo/motion-city-intersection_5180663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photo/road-block-signs-closeup_5180767.htm/?utm_source=slidesgo_template&amp;utm_medium=referral-link&amp;utm_campaign=sg_resources&amp;utm_content=freepik" TargetMode="External"/><Relationship Id="rId19" Type="http://schemas.openxmlformats.org/officeDocument/2006/relationships/hyperlink" Target="https://www.freepik.com/free-photo/man-black-t-shirt-standing-front-railway-train_5186766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gradient-logo-with-abstract-shape_4925334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blurred-traffic-lights-street-night_2572589.htm/?utm_source=slidesgo_template&amp;utm_medium=referral-link&amp;utm_campaign=sg_resources&amp;utm_content=freepik" TargetMode="External"/><Relationship Id="rId14" Type="http://schemas.openxmlformats.org/officeDocument/2006/relationships/hyperlink" Target="https://www.freepik.com/free-photo/brooklyn-bridge-east-river-new-york_4800903.htm/?utm_source=slidesgo_template&amp;utm_medium=referral-link&amp;utm_campaign=sg_resources&amp;utm_content=freepik" TargetMode="External"/><Relationship Id="rId22" Type="http://schemas.openxmlformats.org/officeDocument/2006/relationships/hyperlink" Target="https://www.freepik.com/free-photo/elevated-view-straight-curve-road-forest_2579789.htm/?utm_source=slidesgo_template&amp;utm_medium=referral-link&amp;utm_campaign=sg_resources&amp;utm_content=freepi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5"/>
          <p:cNvSpPr/>
          <p:nvPr/>
        </p:nvSpPr>
        <p:spPr>
          <a:xfrm>
            <a:off x="5334000" y="533400"/>
            <a:ext cx="352500" cy="954300"/>
          </a:xfrm>
          <a:prstGeom prst="rect">
            <a:avLst/>
          </a:prstGeom>
          <a:solidFill>
            <a:srgbClr val="CFC3AC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45"/>
          <p:cNvSpPr/>
          <p:nvPr/>
        </p:nvSpPr>
        <p:spPr>
          <a:xfrm>
            <a:off x="2400300" y="533400"/>
            <a:ext cx="352500" cy="954300"/>
          </a:xfrm>
          <a:prstGeom prst="rect">
            <a:avLst/>
          </a:prstGeom>
          <a:solidFill>
            <a:srgbClr val="CFC3AC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45"/>
          <p:cNvSpPr/>
          <p:nvPr/>
        </p:nvSpPr>
        <p:spPr>
          <a:xfrm>
            <a:off x="3889388" y="3657600"/>
            <a:ext cx="352500" cy="954300"/>
          </a:xfrm>
          <a:prstGeom prst="rect">
            <a:avLst/>
          </a:prstGeom>
          <a:solidFill>
            <a:srgbClr val="CFC3AC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45"/>
          <p:cNvSpPr/>
          <p:nvPr/>
        </p:nvSpPr>
        <p:spPr>
          <a:xfrm>
            <a:off x="6718313" y="3657600"/>
            <a:ext cx="352500" cy="954300"/>
          </a:xfrm>
          <a:prstGeom prst="rect">
            <a:avLst/>
          </a:prstGeom>
          <a:solidFill>
            <a:srgbClr val="CFC3AC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45"/>
          <p:cNvSpPr/>
          <p:nvPr/>
        </p:nvSpPr>
        <p:spPr>
          <a:xfrm>
            <a:off x="942975" y="3657600"/>
            <a:ext cx="352500" cy="954300"/>
          </a:xfrm>
          <a:prstGeom prst="rect">
            <a:avLst/>
          </a:prstGeom>
          <a:solidFill>
            <a:srgbClr val="CFC3AC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57" name="Google Shape;457;p45"/>
          <p:cNvCxnSpPr/>
          <p:nvPr/>
        </p:nvCxnSpPr>
        <p:spPr>
          <a:xfrm rot="10800000">
            <a:off x="2511450" y="533400"/>
            <a:ext cx="0" cy="20955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8" name="Google Shape;458;p45"/>
          <p:cNvCxnSpPr/>
          <p:nvPr/>
        </p:nvCxnSpPr>
        <p:spPr>
          <a:xfrm rot="10800000">
            <a:off x="5426100" y="533400"/>
            <a:ext cx="0" cy="20955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9" name="Google Shape;459;p45"/>
          <p:cNvSpPr txBox="1">
            <a:spLocks noGrp="1"/>
          </p:cNvSpPr>
          <p:nvPr>
            <p:ph type="ctrTitle"/>
          </p:nvPr>
        </p:nvSpPr>
        <p:spPr>
          <a:xfrm rot="5400000">
            <a:off x="6603595" y="19302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TIMELINE</a:t>
            </a:r>
            <a:endParaRPr/>
          </a:p>
        </p:txBody>
      </p:sp>
      <p:sp>
        <p:nvSpPr>
          <p:cNvPr id="460" name="Google Shape;460;p45"/>
          <p:cNvSpPr txBox="1"/>
          <p:nvPr/>
        </p:nvSpPr>
        <p:spPr>
          <a:xfrm>
            <a:off x="2505150" y="705225"/>
            <a:ext cx="1851600" cy="6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Venus has a beautiful name, but it’s terribly hot</a:t>
            </a:r>
            <a:endParaRPr sz="1200">
              <a:solidFill>
                <a:schemeClr val="dk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461" name="Google Shape;461;p45"/>
          <p:cNvSpPr txBox="1"/>
          <p:nvPr/>
        </p:nvSpPr>
        <p:spPr>
          <a:xfrm>
            <a:off x="2486100" y="405075"/>
            <a:ext cx="11334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DAY 2</a:t>
            </a:r>
            <a:endParaRPr sz="1800" b="1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grpSp>
        <p:nvGrpSpPr>
          <p:cNvPr id="462" name="Google Shape;462;p45"/>
          <p:cNvGrpSpPr/>
          <p:nvPr/>
        </p:nvGrpSpPr>
        <p:grpSpPr>
          <a:xfrm>
            <a:off x="942975" y="2460601"/>
            <a:ext cx="6001362" cy="222300"/>
            <a:chOff x="1464850" y="436376"/>
            <a:chExt cx="6001362" cy="222300"/>
          </a:xfrm>
        </p:grpSpPr>
        <p:sp>
          <p:nvSpPr>
            <p:cNvPr id="463" name="Google Shape;463;p45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5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5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5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5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68" name="Google Shape;468;p45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9" name="Google Shape;469;p45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0" name="Google Shape;470;p45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1" name="Google Shape;471;p45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72" name="Google Shape;472;p45"/>
          <p:cNvSpPr txBox="1"/>
          <p:nvPr/>
        </p:nvSpPr>
        <p:spPr>
          <a:xfrm>
            <a:off x="5419800" y="705225"/>
            <a:ext cx="1851600" cy="6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Saturn is composed of hydrogen and helium</a:t>
            </a:r>
            <a:endParaRPr sz="1200">
              <a:solidFill>
                <a:schemeClr val="dk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473" name="Google Shape;473;p45"/>
          <p:cNvSpPr txBox="1"/>
          <p:nvPr/>
        </p:nvSpPr>
        <p:spPr>
          <a:xfrm>
            <a:off x="5400750" y="405075"/>
            <a:ext cx="11334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DAY 4</a:t>
            </a:r>
            <a:endParaRPr sz="1800" b="1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cxnSp>
        <p:nvCxnSpPr>
          <p:cNvPr id="474" name="Google Shape;474;p45"/>
          <p:cNvCxnSpPr/>
          <p:nvPr/>
        </p:nvCxnSpPr>
        <p:spPr>
          <a:xfrm rot="10800000">
            <a:off x="3987825" y="2581800"/>
            <a:ext cx="0" cy="20283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5" name="Google Shape;475;p45"/>
          <p:cNvSpPr txBox="1"/>
          <p:nvPr/>
        </p:nvSpPr>
        <p:spPr>
          <a:xfrm>
            <a:off x="4019625" y="4191640"/>
            <a:ext cx="1851600" cy="6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Despite being red, Mars is a cold place, not hot</a:t>
            </a:r>
            <a:endParaRPr sz="1200">
              <a:solidFill>
                <a:schemeClr val="dk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476" name="Google Shape;476;p45"/>
          <p:cNvSpPr txBox="1"/>
          <p:nvPr/>
        </p:nvSpPr>
        <p:spPr>
          <a:xfrm>
            <a:off x="4000575" y="3894953"/>
            <a:ext cx="1133400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DAY 3</a:t>
            </a:r>
            <a:endParaRPr sz="1800" b="1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cxnSp>
        <p:nvCxnSpPr>
          <p:cNvPr id="477" name="Google Shape;477;p45"/>
          <p:cNvCxnSpPr/>
          <p:nvPr/>
        </p:nvCxnSpPr>
        <p:spPr>
          <a:xfrm rot="10800000">
            <a:off x="1044600" y="2581800"/>
            <a:ext cx="0" cy="20283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8" name="Google Shape;478;p45"/>
          <p:cNvSpPr txBox="1"/>
          <p:nvPr/>
        </p:nvSpPr>
        <p:spPr>
          <a:xfrm>
            <a:off x="1047825" y="4191640"/>
            <a:ext cx="1851600" cy="6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Mercury is the closest planet to the Sun</a:t>
            </a:r>
            <a:endParaRPr sz="1200">
              <a:solidFill>
                <a:schemeClr val="dk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479" name="Google Shape;479;p45"/>
          <p:cNvSpPr txBox="1"/>
          <p:nvPr/>
        </p:nvSpPr>
        <p:spPr>
          <a:xfrm>
            <a:off x="1028775" y="3894953"/>
            <a:ext cx="1133400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DAY 1</a:t>
            </a:r>
            <a:endParaRPr sz="1800" b="1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cxnSp>
        <p:nvCxnSpPr>
          <p:cNvPr id="480" name="Google Shape;480;p45"/>
          <p:cNvCxnSpPr/>
          <p:nvPr/>
        </p:nvCxnSpPr>
        <p:spPr>
          <a:xfrm rot="10800000">
            <a:off x="6835800" y="2581800"/>
            <a:ext cx="0" cy="20283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1" name="Google Shape;481;p45"/>
          <p:cNvSpPr txBox="1"/>
          <p:nvPr/>
        </p:nvSpPr>
        <p:spPr>
          <a:xfrm>
            <a:off x="6858075" y="4191640"/>
            <a:ext cx="1851600" cy="6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Neptune is the farthest planet from the Sun</a:t>
            </a:r>
            <a:endParaRPr sz="1200">
              <a:solidFill>
                <a:schemeClr val="dk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482" name="Google Shape;482;p45"/>
          <p:cNvSpPr txBox="1"/>
          <p:nvPr/>
        </p:nvSpPr>
        <p:spPr>
          <a:xfrm>
            <a:off x="6839025" y="3894953"/>
            <a:ext cx="1133400" cy="4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DAY 5</a:t>
            </a:r>
            <a:endParaRPr sz="1800" b="1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47"/>
          <p:cNvSpPr/>
          <p:nvPr/>
        </p:nvSpPr>
        <p:spPr>
          <a:xfrm>
            <a:off x="5885400" y="810700"/>
            <a:ext cx="1329600" cy="4370100"/>
          </a:xfrm>
          <a:prstGeom prst="rect">
            <a:avLst/>
          </a:prstGeom>
          <a:solidFill>
            <a:srgbClr val="908269">
              <a:alpha val="7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47"/>
          <p:cNvSpPr/>
          <p:nvPr/>
        </p:nvSpPr>
        <p:spPr>
          <a:xfrm>
            <a:off x="4281050" y="975325"/>
            <a:ext cx="2271300" cy="1165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47"/>
          <p:cNvSpPr/>
          <p:nvPr/>
        </p:nvSpPr>
        <p:spPr>
          <a:xfrm>
            <a:off x="0" y="0"/>
            <a:ext cx="1329600" cy="4370100"/>
          </a:xfrm>
          <a:prstGeom prst="rect">
            <a:avLst/>
          </a:prstGeom>
          <a:solidFill>
            <a:srgbClr val="908269">
              <a:alpha val="7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47"/>
          <p:cNvSpPr/>
          <p:nvPr/>
        </p:nvSpPr>
        <p:spPr>
          <a:xfrm>
            <a:off x="720000" y="975325"/>
            <a:ext cx="2271300" cy="1165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47"/>
          <p:cNvSpPr txBox="1">
            <a:spLocks noGrp="1"/>
          </p:cNvSpPr>
          <p:nvPr>
            <p:ph type="ctrTitle"/>
          </p:nvPr>
        </p:nvSpPr>
        <p:spPr>
          <a:xfrm rot="5400000">
            <a:off x="6910506" y="1414622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PARTNERS</a:t>
            </a:r>
            <a:endParaRPr/>
          </a:p>
        </p:txBody>
      </p:sp>
      <p:grpSp>
        <p:nvGrpSpPr>
          <p:cNvPr id="544" name="Google Shape;544;p47"/>
          <p:cNvGrpSpPr/>
          <p:nvPr/>
        </p:nvGrpSpPr>
        <p:grpSpPr>
          <a:xfrm>
            <a:off x="969280" y="1407529"/>
            <a:ext cx="506574" cy="577802"/>
            <a:chOff x="4017435" y="1499912"/>
            <a:chExt cx="315092" cy="359397"/>
          </a:xfrm>
        </p:grpSpPr>
        <p:sp>
          <p:nvSpPr>
            <p:cNvPr id="545" name="Google Shape;545;p47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7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47"/>
          <p:cNvGrpSpPr/>
          <p:nvPr/>
        </p:nvGrpSpPr>
        <p:grpSpPr>
          <a:xfrm>
            <a:off x="5769374" y="1407574"/>
            <a:ext cx="487505" cy="577719"/>
            <a:chOff x="3122257" y="1508594"/>
            <a:chExt cx="294850" cy="349434"/>
          </a:xfrm>
        </p:grpSpPr>
        <p:sp>
          <p:nvSpPr>
            <p:cNvPr id="548" name="Google Shape;548;p47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7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7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7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7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3" name="Google Shape;553;p47"/>
          <p:cNvSpPr txBox="1">
            <a:spLocks noGrp="1"/>
          </p:cNvSpPr>
          <p:nvPr>
            <p:ph type="subTitle" idx="1"/>
          </p:nvPr>
        </p:nvSpPr>
        <p:spPr>
          <a:xfrm>
            <a:off x="1579064" y="2147200"/>
            <a:ext cx="1626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our Solar System—it’s only a bit larger than our Moon. The planet’s name has nothing to do with the liquid metal, since it was named after the Roman messenger god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47"/>
          <p:cNvSpPr txBox="1">
            <a:spLocks noGrp="1"/>
          </p:cNvSpPr>
          <p:nvPr>
            <p:ph type="subTitle" idx="3"/>
          </p:nvPr>
        </p:nvSpPr>
        <p:spPr>
          <a:xfrm>
            <a:off x="4068269" y="2147200"/>
            <a:ext cx="1626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Venus has a beautiful name and is the second planet from the Sun. It’s terribly hot—even hotter than Mercury—and its atmosphere is extremely poisonous. It’s the second-brightest natural object in the night sky</a:t>
            </a:r>
            <a:endParaRPr>
              <a:solidFill>
                <a:schemeClr val="dk1"/>
              </a:solidFill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55" name="Google Shape;555;p47"/>
          <p:cNvSpPr txBox="1">
            <a:spLocks noGrp="1"/>
          </p:cNvSpPr>
          <p:nvPr>
            <p:ph type="ctrTitle" idx="4"/>
          </p:nvPr>
        </p:nvSpPr>
        <p:spPr>
          <a:xfrm>
            <a:off x="3075567" y="1762400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VENUS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56" name="Google Shape;556;p47"/>
          <p:cNvSpPr txBox="1">
            <a:spLocks noGrp="1"/>
          </p:cNvSpPr>
          <p:nvPr>
            <p:ph type="ctrTitle" idx="2"/>
          </p:nvPr>
        </p:nvSpPr>
        <p:spPr>
          <a:xfrm>
            <a:off x="1579064" y="1762400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MERCURY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1" name="Google Shape;561;p48"/>
          <p:cNvPicPr preferRelativeResize="0"/>
          <p:nvPr/>
        </p:nvPicPr>
        <p:blipFill rotWithShape="1">
          <a:blip r:embed="rId3">
            <a:alphaModFix/>
          </a:blip>
          <a:srcRect l="25566" r="25566"/>
          <a:stretch/>
        </p:blipFill>
        <p:spPr>
          <a:xfrm>
            <a:off x="4238750" y="542925"/>
            <a:ext cx="2976300" cy="406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2" name="Google Shape;562;p48"/>
          <p:cNvPicPr preferRelativeResize="0"/>
          <p:nvPr/>
        </p:nvPicPr>
        <p:blipFill rotWithShape="1">
          <a:blip r:embed="rId4">
            <a:alphaModFix/>
          </a:blip>
          <a:srcRect l="25566" r="25566"/>
          <a:stretch/>
        </p:blipFill>
        <p:spPr>
          <a:xfrm>
            <a:off x="714375" y="542925"/>
            <a:ext cx="2976300" cy="4060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3" name="Google Shape;563;p48"/>
          <p:cNvSpPr txBox="1">
            <a:spLocks noGrp="1"/>
          </p:cNvSpPr>
          <p:nvPr>
            <p:ph type="ctrTitle"/>
          </p:nvPr>
        </p:nvSpPr>
        <p:spPr>
          <a:xfrm rot="5400000">
            <a:off x="6603595" y="19302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TEAM</a:t>
            </a:r>
            <a:endParaRPr/>
          </a:p>
        </p:txBody>
      </p:sp>
      <p:sp>
        <p:nvSpPr>
          <p:cNvPr id="564" name="Google Shape;564;p48"/>
          <p:cNvSpPr/>
          <p:nvPr/>
        </p:nvSpPr>
        <p:spPr>
          <a:xfrm>
            <a:off x="2963625" y="810000"/>
            <a:ext cx="1122600" cy="1229100"/>
          </a:xfrm>
          <a:prstGeom prst="rect">
            <a:avLst/>
          </a:prstGeom>
          <a:solidFill>
            <a:srgbClr val="908269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48"/>
          <p:cNvSpPr txBox="1"/>
          <p:nvPr/>
        </p:nvSpPr>
        <p:spPr>
          <a:xfrm>
            <a:off x="3012571" y="1005200"/>
            <a:ext cx="1073700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You can replace the image on the screen with your own</a:t>
            </a:r>
            <a:endParaRPr sz="1000">
              <a:solidFill>
                <a:schemeClr val="lt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  <p:sp>
        <p:nvSpPr>
          <p:cNvPr id="566" name="Google Shape;566;p48"/>
          <p:cNvSpPr/>
          <p:nvPr/>
        </p:nvSpPr>
        <p:spPr>
          <a:xfrm>
            <a:off x="3868500" y="2962650"/>
            <a:ext cx="1122600" cy="1229100"/>
          </a:xfrm>
          <a:prstGeom prst="rect">
            <a:avLst/>
          </a:prstGeom>
          <a:solidFill>
            <a:srgbClr val="908269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48"/>
          <p:cNvSpPr txBox="1"/>
          <p:nvPr/>
        </p:nvSpPr>
        <p:spPr>
          <a:xfrm>
            <a:off x="3917446" y="3157850"/>
            <a:ext cx="1073700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Catamaran Light"/>
                <a:ea typeface="Catamaran Light"/>
                <a:cs typeface="Catamaran Light"/>
                <a:sym typeface="Catamaran Light"/>
              </a:rPr>
              <a:t>You can replace the image on the screen with your own</a:t>
            </a:r>
            <a:endParaRPr sz="1000">
              <a:solidFill>
                <a:schemeClr val="lt1"/>
              </a:solidFill>
              <a:latin typeface="Catamaran Light"/>
              <a:ea typeface="Catamaran Light"/>
              <a:cs typeface="Catamaran Light"/>
              <a:sym typeface="Catamaran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2" name="Google Shape;57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1435" y="0"/>
            <a:ext cx="516255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49"/>
          <p:cNvSpPr/>
          <p:nvPr/>
        </p:nvSpPr>
        <p:spPr>
          <a:xfrm rot="5400000">
            <a:off x="1428875" y="205200"/>
            <a:ext cx="3358800" cy="5026500"/>
          </a:xfrm>
          <a:prstGeom prst="rect">
            <a:avLst/>
          </a:prstGeom>
          <a:solidFill>
            <a:srgbClr val="908269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49"/>
          <p:cNvSpPr txBox="1">
            <a:spLocks noGrp="1"/>
          </p:cNvSpPr>
          <p:nvPr>
            <p:ph type="subTitle" idx="1"/>
          </p:nvPr>
        </p:nvSpPr>
        <p:spPr>
          <a:xfrm>
            <a:off x="831200" y="2314225"/>
            <a:ext cx="28563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Does anyone have any questions?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Follow the project updates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addyouremail@freepik.com 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+91  620 421 838 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yourcompany.com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75" name="Google Shape;575;p49"/>
          <p:cNvSpPr txBox="1">
            <a:spLocks noGrp="1"/>
          </p:cNvSpPr>
          <p:nvPr>
            <p:ph type="ctrTitle"/>
          </p:nvPr>
        </p:nvSpPr>
        <p:spPr>
          <a:xfrm>
            <a:off x="831200" y="376500"/>
            <a:ext cx="260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lt1"/>
                </a:solidFill>
              </a:rPr>
              <a:t>THANKS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576" name="Google Shape;576;p49"/>
          <p:cNvSpPr/>
          <p:nvPr/>
        </p:nvSpPr>
        <p:spPr>
          <a:xfrm>
            <a:off x="4582622" y="31226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577" name="Google Shape;577;p49"/>
          <p:cNvGrpSpPr/>
          <p:nvPr/>
        </p:nvGrpSpPr>
        <p:grpSpPr>
          <a:xfrm>
            <a:off x="4582431" y="2545611"/>
            <a:ext cx="346056" cy="345674"/>
            <a:chOff x="3303268" y="3817349"/>
            <a:chExt cx="346056" cy="345674"/>
          </a:xfrm>
        </p:grpSpPr>
        <p:sp>
          <p:nvSpPr>
            <p:cNvPr id="578" name="Google Shape;578;p49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79" name="Google Shape;579;p49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80" name="Google Shape;580;p49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81" name="Google Shape;581;p49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582" name="Google Shape;582;p49"/>
          <p:cNvGrpSpPr/>
          <p:nvPr/>
        </p:nvGrpSpPr>
        <p:grpSpPr>
          <a:xfrm>
            <a:off x="4582447" y="1968549"/>
            <a:ext cx="346024" cy="345674"/>
            <a:chOff x="4201447" y="3817349"/>
            <a:chExt cx="346024" cy="345674"/>
          </a:xfrm>
        </p:grpSpPr>
        <p:sp>
          <p:nvSpPr>
            <p:cNvPr id="583" name="Google Shape;583;p49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84" name="Google Shape;584;p49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50"/>
          <p:cNvSpPr txBox="1">
            <a:spLocks noGrp="1"/>
          </p:cNvSpPr>
          <p:nvPr>
            <p:ph type="ctrTitle"/>
          </p:nvPr>
        </p:nvSpPr>
        <p:spPr>
          <a:xfrm rot="5400000">
            <a:off x="6923109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ALTERNATIVE RESOURCES</a:t>
            </a:r>
            <a:endParaRPr/>
          </a:p>
        </p:txBody>
      </p:sp>
      <p:sp>
        <p:nvSpPr>
          <p:cNvPr id="590" name="Google Shape;590;p50"/>
          <p:cNvSpPr txBox="1">
            <a:spLocks noGrp="1"/>
          </p:cNvSpPr>
          <p:nvPr>
            <p:ph type="body" idx="1"/>
          </p:nvPr>
        </p:nvSpPr>
        <p:spPr>
          <a:xfrm>
            <a:off x="616550" y="540000"/>
            <a:ext cx="2748600" cy="5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rPr>
              <a:t>Here’s an assortment of alternative pictures within the same style of this template. </a:t>
            </a:r>
            <a:endParaRPr sz="1000">
              <a:solidFill>
                <a:schemeClr val="dk1"/>
              </a:solidFill>
              <a:latin typeface="Catamaran Medium"/>
              <a:ea typeface="Catamaran Medium"/>
              <a:cs typeface="Catamaran Medium"/>
              <a:sym typeface="Catamaran Medium"/>
            </a:endParaRPr>
          </a:p>
          <a:p>
            <a:pPr marL="457200" lvl="0" indent="-2921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s" sz="1000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Airplane window with sky and sea landscape</a:t>
            </a:r>
            <a:endParaRPr sz="1000"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s" sz="1000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Railway train station long shot</a:t>
            </a:r>
            <a:endParaRPr sz="1000"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s" sz="1000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One way road sign in the city</a:t>
            </a:r>
            <a:endParaRPr sz="1000"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s" sz="1000">
                <a:solidFill>
                  <a:schemeClr val="dk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Sunset at bay</a:t>
            </a:r>
            <a:endParaRPr sz="1000"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s" sz="1000">
                <a:solidFill>
                  <a:schemeClr val="dk1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Old foot bridge over the river near alesund; norway</a:t>
            </a:r>
            <a:endParaRPr sz="1000"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s" sz="1000">
                <a:solidFill>
                  <a:schemeClr val="dk1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Tropical road with desert background</a:t>
            </a:r>
            <a:endParaRPr sz="1000"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s" sz="1000">
                <a:solidFill>
                  <a:schemeClr val="dk1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Modern woman riding bike in city</a:t>
            </a:r>
            <a:endParaRPr sz="1000"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s" sz="1000">
                <a:solidFill>
                  <a:schemeClr val="dk1"/>
                </a:solidFill>
                <a:uFill>
                  <a:noFill/>
                </a:uFill>
                <a:hlinkClick r:id="rId10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Harbor with boats and blue sea</a:t>
            </a:r>
            <a:endParaRPr sz="1000"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s" sz="1000">
                <a:solidFill>
                  <a:schemeClr val="dk1"/>
                </a:solidFill>
                <a:uFill>
                  <a:noFill/>
                </a:uFill>
                <a:hlinkClick r:id="rId11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City roads at night</a:t>
            </a:r>
            <a:endParaRPr sz="1000"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s" sz="1000">
                <a:solidFill>
                  <a:schemeClr val="dk1"/>
                </a:solidFill>
                <a:uFill>
                  <a:noFill/>
                </a:uFill>
                <a:hlinkClick r:id="rId1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Brooklyn bridge and new york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591" name="Google Shape;591;p50"/>
          <p:cNvSpPr txBox="1">
            <a:spLocks noGrp="1"/>
          </p:cNvSpPr>
          <p:nvPr>
            <p:ph type="body" idx="1"/>
          </p:nvPr>
        </p:nvSpPr>
        <p:spPr>
          <a:xfrm>
            <a:off x="3459178" y="540000"/>
            <a:ext cx="27486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rPr>
              <a:t>If you want to apply the same filter as the pictures already included in the template, follow these instructions. </a:t>
            </a:r>
            <a:endParaRPr sz="1000">
              <a:solidFill>
                <a:schemeClr val="dk1"/>
              </a:solidFill>
              <a:latin typeface="Catamaran Medium"/>
              <a:ea typeface="Catamaran Medium"/>
              <a:cs typeface="Catamaran Medium"/>
              <a:sym typeface="Catamaran Medium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rPr>
              <a:t>In Photoshop:</a:t>
            </a:r>
            <a:endParaRPr sz="1000">
              <a:solidFill>
                <a:schemeClr val="dk1"/>
              </a:solidFill>
              <a:latin typeface="Catamaran Medium"/>
              <a:ea typeface="Catamaran Medium"/>
              <a:cs typeface="Catamaran Medium"/>
              <a:sym typeface="Catamaran Medium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</a:pPr>
            <a:r>
              <a:rPr lang="es" sz="1000">
                <a:solidFill>
                  <a:schemeClr val="dk1"/>
                </a:solidFill>
              </a:rPr>
              <a:t>Open the picture in Photoshop.</a:t>
            </a:r>
            <a:endParaRPr sz="1000"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</a:pPr>
            <a:r>
              <a:rPr lang="es" sz="1000">
                <a:solidFill>
                  <a:schemeClr val="dk1"/>
                </a:solidFill>
              </a:rPr>
              <a:t>On the Layers panel, click the Create New Adjustment Layer button.</a:t>
            </a:r>
            <a:endParaRPr sz="1000"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</a:pPr>
            <a:r>
              <a:rPr lang="es" sz="1000">
                <a:solidFill>
                  <a:schemeClr val="dk1"/>
                </a:solidFill>
              </a:rPr>
              <a:t>Select Photo Filter and click Color. </a:t>
            </a:r>
            <a:endParaRPr sz="1000"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</a:pPr>
            <a:r>
              <a:rPr lang="es" sz="1000">
                <a:solidFill>
                  <a:schemeClr val="dk1"/>
                </a:solidFill>
              </a:rPr>
              <a:t>Paste this hex code: #908269</a:t>
            </a:r>
            <a:endParaRPr sz="1000"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</a:pPr>
            <a:r>
              <a:rPr lang="es" sz="1000">
                <a:solidFill>
                  <a:schemeClr val="dk1"/>
                </a:solidFill>
              </a:rPr>
              <a:t>Adjust the density to increase or decrease the filter effect.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sp>
        <p:nvSpPr>
          <p:cNvPr id="592" name="Google Shape;592;p50"/>
          <p:cNvSpPr txBox="1">
            <a:spLocks noGrp="1"/>
          </p:cNvSpPr>
          <p:nvPr>
            <p:ph type="body" idx="1"/>
          </p:nvPr>
        </p:nvSpPr>
        <p:spPr>
          <a:xfrm>
            <a:off x="3459178" y="2876150"/>
            <a:ext cx="27486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rPr>
              <a:t>In Google Slides / PowerPoint:</a:t>
            </a:r>
            <a:endParaRPr sz="1000">
              <a:solidFill>
                <a:schemeClr val="dk1"/>
              </a:solidFill>
              <a:latin typeface="Catamaran Medium"/>
              <a:ea typeface="Catamaran Medium"/>
              <a:cs typeface="Catamaran Medium"/>
              <a:sym typeface="Catamaran Medium"/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</a:pPr>
            <a:r>
              <a:rPr lang="es" sz="1000">
                <a:solidFill>
                  <a:schemeClr val="dk1"/>
                </a:solidFill>
              </a:rPr>
              <a:t>Create a new shape with the same shape as the photo to which you want to apply the filter. </a:t>
            </a:r>
            <a:endParaRPr sz="1000"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</a:pPr>
            <a:r>
              <a:rPr lang="es" sz="1000">
                <a:solidFill>
                  <a:schemeClr val="dk1"/>
                </a:solidFill>
              </a:rPr>
              <a:t>Select the color for the filter (#908269) and reduce the opacity until you’re happy with the result. </a:t>
            </a:r>
            <a:endParaRPr sz="1000">
              <a:solidFill>
                <a:schemeClr val="dk1"/>
              </a:solidFill>
            </a:endParaRPr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AutoNum type="arabicPeriod"/>
            </a:pPr>
            <a:r>
              <a:rPr lang="es" sz="1000">
                <a:solidFill>
                  <a:schemeClr val="dk1"/>
                </a:solidFill>
              </a:rPr>
              <a:t>If you want to modify the photo, move the filter to a side first.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pic>
        <p:nvPicPr>
          <p:cNvPr id="593" name="Google Shape;593;p50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478150" y="3299327"/>
            <a:ext cx="1304175" cy="1304175"/>
          </a:xfrm>
          <a:prstGeom prst="rect">
            <a:avLst/>
          </a:prstGeom>
          <a:noFill/>
          <a:ln>
            <a:noFill/>
          </a:ln>
        </p:spPr>
      </p:pic>
      <p:sp>
        <p:nvSpPr>
          <p:cNvPr id="594" name="Google Shape;594;p50"/>
          <p:cNvSpPr/>
          <p:nvPr/>
        </p:nvSpPr>
        <p:spPr>
          <a:xfrm>
            <a:off x="6911850" y="2906300"/>
            <a:ext cx="1304100" cy="1304100"/>
          </a:xfrm>
          <a:prstGeom prst="rect">
            <a:avLst/>
          </a:prstGeom>
          <a:solidFill>
            <a:srgbClr val="908269">
              <a:alpha val="38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95" name="Google Shape;595;p50"/>
          <p:cNvCxnSpPr/>
          <p:nvPr/>
        </p:nvCxnSpPr>
        <p:spPr>
          <a:xfrm rot="10800000" flipH="1">
            <a:off x="6751650" y="3548450"/>
            <a:ext cx="364500" cy="4101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51"/>
          <p:cNvSpPr/>
          <p:nvPr/>
        </p:nvSpPr>
        <p:spPr>
          <a:xfrm>
            <a:off x="0" y="1559850"/>
            <a:ext cx="5197200" cy="359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51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This is where you give credit to the ones who are part of this project.</a:t>
            </a:r>
            <a:endParaRPr>
              <a:solidFill>
                <a:schemeClr val="lt1"/>
              </a:solidFill>
            </a:endParaRPr>
          </a:p>
          <a:p>
            <a:pPr marL="2413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241300" lvl="0" indent="-203200" algn="l" rtl="0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tamaran Light"/>
              <a:buChar char="⎯"/>
            </a:pPr>
            <a:r>
              <a:rPr lang="es">
                <a:solidFill>
                  <a:schemeClr val="lt1"/>
                </a:solidFill>
              </a:rPr>
              <a:t>Presentation template by </a:t>
            </a:r>
            <a:r>
              <a:rPr lang="es">
                <a:solidFill>
                  <a:schemeClr val="lt1"/>
                </a:solidFill>
                <a:highlight>
                  <a:schemeClr val="dk1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tamaran Light"/>
              <a:buChar char="⎯"/>
            </a:pPr>
            <a:r>
              <a:rPr lang="es">
                <a:solidFill>
                  <a:schemeClr val="lt1"/>
                </a:solidFill>
              </a:rPr>
              <a:t>Icons by </a:t>
            </a:r>
            <a:r>
              <a:rPr lang="es">
                <a:solidFill>
                  <a:schemeClr val="lt1"/>
                </a:solidFill>
                <a:highlight>
                  <a:schemeClr val="dk1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tamaran Light"/>
              <a:buChar char="⎯"/>
            </a:pPr>
            <a:r>
              <a:rPr lang="es">
                <a:solidFill>
                  <a:schemeClr val="lt1"/>
                </a:solidFill>
              </a:rPr>
              <a:t>Infographics by </a:t>
            </a:r>
            <a:r>
              <a:rPr lang="es">
                <a:solidFill>
                  <a:schemeClr val="lt1"/>
                </a:solidFill>
                <a:highlight>
                  <a:schemeClr val="dk1"/>
                </a:highlight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tamaran Light"/>
              <a:buChar char="⎯"/>
            </a:pPr>
            <a:r>
              <a:rPr lang="es">
                <a:solidFill>
                  <a:schemeClr val="lt1"/>
                </a:solidFill>
              </a:rPr>
              <a:t>Images created by </a:t>
            </a:r>
            <a:r>
              <a:rPr lang="es">
                <a:solidFill>
                  <a:schemeClr val="lt1"/>
                </a:solidFill>
                <a:highlight>
                  <a:schemeClr val="dk1"/>
                </a:highlight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02" name="Google Shape;602;p51"/>
          <p:cNvSpPr txBox="1">
            <a:spLocks noGrp="1"/>
          </p:cNvSpPr>
          <p:nvPr>
            <p:ph type="ctrTitle"/>
          </p:nvPr>
        </p:nvSpPr>
        <p:spPr>
          <a:xfrm rot="5400000">
            <a:off x="6923109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603" name="Google Shape;603;p51"/>
          <p:cNvSpPr/>
          <p:nvPr/>
        </p:nvSpPr>
        <p:spPr>
          <a:xfrm>
            <a:off x="4961825" y="3661475"/>
            <a:ext cx="487500" cy="1529100"/>
          </a:xfrm>
          <a:prstGeom prst="rect">
            <a:avLst/>
          </a:prstGeom>
          <a:solidFill>
            <a:srgbClr val="CFC3AC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52"/>
          <p:cNvSpPr txBox="1">
            <a:spLocks noGrp="1"/>
          </p:cNvSpPr>
          <p:nvPr>
            <p:ph type="ctrTitle"/>
          </p:nvPr>
        </p:nvSpPr>
        <p:spPr>
          <a:xfrm rot="5400000">
            <a:off x="6923109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RESOURCES</a:t>
            </a:r>
            <a:endParaRPr/>
          </a:p>
        </p:txBody>
      </p:sp>
      <p:sp>
        <p:nvSpPr>
          <p:cNvPr id="609" name="Google Shape;609;p52"/>
          <p:cNvSpPr txBox="1">
            <a:spLocks noGrp="1"/>
          </p:cNvSpPr>
          <p:nvPr>
            <p:ph type="body" idx="1"/>
          </p:nvPr>
        </p:nvSpPr>
        <p:spPr>
          <a:xfrm>
            <a:off x="642050" y="1048950"/>
            <a:ext cx="3091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accent1"/>
                </a:solidFill>
                <a:latin typeface="Livvic"/>
                <a:ea typeface="Livvic"/>
                <a:cs typeface="Livvic"/>
                <a:sym typeface="Livvic"/>
              </a:rPr>
              <a:t>VECTORS</a:t>
            </a:r>
            <a:endParaRPr b="1">
              <a:solidFill>
                <a:schemeClr val="accent1"/>
              </a:solidFill>
              <a:latin typeface="Livvic"/>
              <a:ea typeface="Livvic"/>
              <a:cs typeface="Livvic"/>
              <a:sym typeface="Livvic"/>
            </a:endParaRPr>
          </a:p>
          <a:p>
            <a:pPr marL="241300" lvl="0" indent="-19685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tamaran Light"/>
              <a:buChar char="●"/>
            </a:pPr>
            <a:r>
              <a:rPr lang="es" sz="1100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Usa map</a:t>
            </a:r>
            <a:endParaRPr sz="1100">
              <a:solidFill>
                <a:schemeClr val="dk1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Light"/>
              <a:buChar char="●"/>
            </a:pPr>
            <a:r>
              <a:rPr lang="es" sz="1100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Gradient logo with abstract shape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s" b="1">
                <a:solidFill>
                  <a:schemeClr val="accent1"/>
                </a:solidFill>
                <a:latin typeface="Livvic"/>
                <a:ea typeface="Livvic"/>
                <a:cs typeface="Livvic"/>
                <a:sym typeface="Livvic"/>
              </a:rPr>
              <a:t>PHOTOS</a:t>
            </a:r>
            <a:endParaRPr b="1">
              <a:solidFill>
                <a:schemeClr val="accent1"/>
              </a:solidFill>
              <a:latin typeface="Livvic"/>
              <a:ea typeface="Livvic"/>
              <a:cs typeface="Livvic"/>
              <a:sym typeface="Livvic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tamaran Light"/>
              <a:buChar char="●"/>
            </a:pPr>
            <a:r>
              <a:rPr lang="es" sz="1100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Elevated view of road with trees growing in forest</a:t>
            </a:r>
            <a:endParaRPr sz="1100">
              <a:solidFill>
                <a:schemeClr val="dk1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Light"/>
              <a:buChar char="●"/>
            </a:pPr>
            <a:r>
              <a:rPr lang="es" sz="1100">
                <a:solidFill>
                  <a:schemeClr val="dk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Foggy weather in city with channel</a:t>
            </a:r>
            <a:endParaRPr sz="1100">
              <a:solidFill>
                <a:schemeClr val="dk1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Light"/>
              <a:buChar char="●"/>
            </a:pPr>
            <a:r>
              <a:rPr lang="es" sz="1100">
                <a:solidFill>
                  <a:schemeClr val="dk1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American flag on brooklyn bridge in new york</a:t>
            </a:r>
            <a:endParaRPr sz="1100">
              <a:solidFill>
                <a:schemeClr val="dk1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Light"/>
              <a:buChar char="●"/>
            </a:pPr>
            <a:r>
              <a:rPr lang="es" sz="1100">
                <a:solidFill>
                  <a:schemeClr val="dk1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Brightly illuminated city street</a:t>
            </a:r>
            <a:endParaRPr sz="1100">
              <a:solidFill>
                <a:schemeClr val="dk1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Light"/>
              <a:buChar char="●"/>
            </a:pPr>
            <a:r>
              <a:rPr lang="es" sz="1100">
                <a:solidFill>
                  <a:schemeClr val="dk1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Blurred traffic lights on street at night</a:t>
            </a:r>
            <a:endParaRPr sz="1100">
              <a:solidFill>
                <a:schemeClr val="dk1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Light"/>
              <a:buChar char="●"/>
            </a:pPr>
            <a:r>
              <a:rPr lang="es" sz="1100">
                <a:solidFill>
                  <a:schemeClr val="dk1"/>
                </a:solidFill>
                <a:uFill>
                  <a:noFill/>
                </a:uFill>
                <a:hlinkClick r:id="rId10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Road block signs closeup</a:t>
            </a:r>
            <a:endParaRPr sz="1100">
              <a:solidFill>
                <a:schemeClr val="dk1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Light"/>
              <a:buChar char="●"/>
            </a:pPr>
            <a:r>
              <a:rPr lang="es" sz="1100">
                <a:solidFill>
                  <a:schemeClr val="dk1"/>
                </a:solidFill>
                <a:uFill>
                  <a:noFill/>
                </a:uFill>
                <a:hlinkClick r:id="rId11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Crosswalks in the city closeup</a:t>
            </a:r>
            <a:endParaRPr sz="1100">
              <a:solidFill>
                <a:schemeClr val="dk1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Light"/>
              <a:buChar char="●"/>
            </a:pPr>
            <a:r>
              <a:rPr lang="es" sz="1100">
                <a:solidFill>
                  <a:schemeClr val="dk1"/>
                </a:solidFill>
                <a:uFill>
                  <a:noFill/>
                </a:uFill>
                <a:hlinkClick r:id="rId1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Manhattan bridge in new york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10" name="Google Shape;610;p52"/>
          <p:cNvSpPr txBox="1">
            <a:spLocks noGrp="1"/>
          </p:cNvSpPr>
          <p:nvPr>
            <p:ph type="subTitle" idx="2"/>
          </p:nvPr>
        </p:nvSpPr>
        <p:spPr>
          <a:xfrm>
            <a:off x="642050" y="540000"/>
            <a:ext cx="4655400" cy="6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s" sz="1100">
                <a:latin typeface="Catamaran"/>
                <a:ea typeface="Catamaran"/>
                <a:cs typeface="Catamaran"/>
                <a:sym typeface="Catamaran"/>
              </a:rPr>
              <a:t>Did you like the resources on this template? Get them for free at our other websites.</a:t>
            </a:r>
            <a:endParaRPr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611" name="Google Shape;611;p52"/>
          <p:cNvSpPr txBox="1">
            <a:spLocks noGrp="1"/>
          </p:cNvSpPr>
          <p:nvPr>
            <p:ph type="body" idx="1"/>
          </p:nvPr>
        </p:nvSpPr>
        <p:spPr>
          <a:xfrm>
            <a:off x="4123795" y="1048950"/>
            <a:ext cx="3091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Light"/>
              <a:buChar char="●"/>
            </a:pPr>
            <a:r>
              <a:rPr lang="es" sz="1100">
                <a:solidFill>
                  <a:schemeClr val="dk1"/>
                </a:solidFill>
                <a:uFill>
                  <a:noFill/>
                </a:uFill>
                <a:hlinkClick r:id="rId1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Contemporary buildings on waterfront of river</a:t>
            </a:r>
            <a:endParaRPr sz="1100">
              <a:solidFill>
                <a:schemeClr val="dk1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Light"/>
              <a:buChar char="●"/>
            </a:pPr>
            <a:r>
              <a:rPr lang="es" sz="1100">
                <a:solidFill>
                  <a:schemeClr val="dk1"/>
                </a:solidFill>
                <a:uFill>
                  <a:noFill/>
                </a:uFill>
                <a:hlinkClick r:id="rId1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Brooklyn bridge over east river in new york</a:t>
            </a:r>
            <a:endParaRPr sz="1100">
              <a:solidFill>
                <a:schemeClr val="dk1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Light"/>
              <a:buChar char="●"/>
            </a:pPr>
            <a:r>
              <a:rPr lang="es" sz="1100">
                <a:solidFill>
                  <a:schemeClr val="dk1"/>
                </a:solidFill>
                <a:uFill>
                  <a:noFill/>
                </a:uFill>
                <a:hlinkClick r:id="rId1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Motion in the city intersection</a:t>
            </a:r>
            <a:endParaRPr sz="1100">
              <a:solidFill>
                <a:schemeClr val="dk1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Light"/>
              <a:buChar char="●"/>
            </a:pPr>
            <a:r>
              <a:rPr lang="es" sz="1100">
                <a:solidFill>
                  <a:schemeClr val="dk1"/>
                </a:solidFill>
                <a:uFill>
                  <a:noFill/>
                </a:uFill>
                <a:hlinkClick r:id="rId16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Architecture project and tablet mockup</a:t>
            </a:r>
            <a:endParaRPr sz="1100">
              <a:solidFill>
                <a:schemeClr val="dk1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Light"/>
              <a:buChar char="●"/>
            </a:pPr>
            <a:r>
              <a:rPr lang="es" sz="1100">
                <a:solidFill>
                  <a:schemeClr val="dk1"/>
                </a:solidFill>
                <a:uFill>
                  <a:noFill/>
                </a:uFill>
                <a:hlinkClick r:id="rId17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Railways closeup with blurred background</a:t>
            </a:r>
            <a:endParaRPr sz="1100">
              <a:solidFill>
                <a:schemeClr val="dk1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Light"/>
              <a:buChar char="●"/>
            </a:pPr>
            <a:r>
              <a:rPr lang="es" sz="1100">
                <a:solidFill>
                  <a:schemeClr val="dk1"/>
                </a:solidFill>
                <a:uFill>
                  <a:noFill/>
                </a:uFill>
                <a:hlinkClick r:id="rId18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Train on railway closeup</a:t>
            </a:r>
            <a:endParaRPr sz="1100">
              <a:solidFill>
                <a:schemeClr val="dk1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Light"/>
              <a:buChar char="●"/>
            </a:pPr>
            <a:r>
              <a:rPr lang="es" sz="1100">
                <a:solidFill>
                  <a:schemeClr val="dk1"/>
                </a:solidFill>
                <a:uFill>
                  <a:noFill/>
                </a:uFill>
                <a:hlinkClick r:id="rId19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Man in black t-shirt standing in front of railway train</a:t>
            </a:r>
            <a:endParaRPr sz="1100">
              <a:solidFill>
                <a:schemeClr val="dk1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Light"/>
              <a:buChar char="●"/>
            </a:pPr>
            <a:r>
              <a:rPr lang="es" sz="1100">
                <a:solidFill>
                  <a:schemeClr val="dk1"/>
                </a:solidFill>
                <a:uFill>
                  <a:noFill/>
                </a:uFill>
                <a:hlinkClick r:id="rId20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Portrait of a female architect writing on book at workplace</a:t>
            </a:r>
            <a:endParaRPr sz="1100">
              <a:solidFill>
                <a:schemeClr val="dk1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Light"/>
              <a:buChar char="●"/>
            </a:pPr>
            <a:r>
              <a:rPr lang="es" sz="1100">
                <a:solidFill>
                  <a:schemeClr val="dk1"/>
                </a:solidFill>
                <a:uFill>
                  <a:noFill/>
                </a:uFill>
                <a:hlinkClick r:id="rId21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Portrait of smiling architect man holding cellphone and hard hat with blueprint at construction site</a:t>
            </a:r>
            <a:endParaRPr sz="1100">
              <a:solidFill>
                <a:schemeClr val="dk1"/>
              </a:solidFill>
            </a:endParaRPr>
          </a:p>
          <a:p>
            <a:pPr marL="241300" lvl="0" indent="-196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Light"/>
              <a:buChar char="●"/>
            </a:pPr>
            <a:r>
              <a:rPr lang="es" sz="1100">
                <a:solidFill>
                  <a:schemeClr val="dk1"/>
                </a:solidFill>
                <a:uFill>
                  <a:noFill/>
                </a:uFill>
                <a:hlinkClick r:id="rId2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Elevated view of straight and curve road in forest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ngineering Project Proposal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908269"/>
      </a:accent1>
      <a:accent2>
        <a:srgbClr val="212121"/>
      </a:accent2>
      <a:accent3>
        <a:srgbClr val="CFC3AC"/>
      </a:accent3>
      <a:accent4>
        <a:srgbClr val="976E26"/>
      </a:accent4>
      <a:accent5>
        <a:srgbClr val="927D59"/>
      </a:accent5>
      <a:accent6>
        <a:srgbClr val="584F3E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570</Words>
  <Application>Microsoft Office PowerPoint</Application>
  <PresentationFormat>On-screen Show (16:9)</PresentationFormat>
  <Paragraphs>82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Catamaran Light</vt:lpstr>
      <vt:lpstr>Catamaran</vt:lpstr>
      <vt:lpstr>Arial</vt:lpstr>
      <vt:lpstr>Catamaran Medium</vt:lpstr>
      <vt:lpstr>Livvic</vt:lpstr>
      <vt:lpstr>Nunito Light</vt:lpstr>
      <vt:lpstr>Engineering Project Proposal by Slidesgo</vt:lpstr>
      <vt:lpstr>TIMELINE</vt:lpstr>
      <vt:lpstr>OUR PARTNERS</vt:lpstr>
      <vt:lpstr>OUR TEAM</vt:lpstr>
      <vt:lpstr>THANKS</vt:lpstr>
      <vt:lpstr>ALTERNATIVE RESOURCES</vt:lpstr>
      <vt:lpstr>CREDITS</vt:lpstr>
      <vt:lpstr>RESOURCES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ENGINEERING PROJECT PROPOSAL</dc:title>
  <cp:lastModifiedBy>CXT CAPITAL</cp:lastModifiedBy>
  <cp:revision>3</cp:revision>
  <dcterms:modified xsi:type="dcterms:W3CDTF">2022-03-20T19:16:52Z</dcterms:modified>
</cp:coreProperties>
</file>